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72" r:id="rId11"/>
    <p:sldId id="273" r:id="rId12"/>
    <p:sldId id="275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76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562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81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389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54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9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49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4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8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7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44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75BA02-89D9-4E8F-AF9E-FFC1FAC337B9}" type="datetimeFigureOut">
              <a:rPr lang="zh-CN" altLang="en-US" smtClean="0"/>
              <a:t>2018/3/1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7F331C7-84F2-4F60-B1F1-5C2988018A1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9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ihui.maps.arcgis.com/apps/webappviewer/index.html?id=875f8a1ce85945d9b4ce4a5b34eedaf3" TargetMode="External"/><Relationship Id="rId2" Type="http://schemas.openxmlformats.org/officeDocument/2006/relationships/hyperlink" Target="https://arcg.is/0WWnuW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83668-A308-430F-B3F5-0908DB8823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Snow Plow Project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8F3DF5-A1E9-4578-B5C1-7BFABF3211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zh-CN" dirty="0"/>
          </a:p>
          <a:p>
            <a:pPr algn="r"/>
            <a:r>
              <a:rPr lang="en-US" altLang="zh-CN" dirty="0"/>
              <a:t>03/01/2018</a:t>
            </a:r>
          </a:p>
          <a:p>
            <a:pPr algn="r"/>
            <a:r>
              <a:rPr lang="en-US" altLang="zh-CN" dirty="0"/>
              <a:t>Zhihui Hong,</a:t>
            </a:r>
            <a:r>
              <a:rPr lang="zh-CN" altLang="en-US" dirty="0"/>
              <a:t> </a:t>
            </a:r>
            <a:r>
              <a:rPr lang="en-US" altLang="zh-CN" dirty="0" err="1"/>
              <a:t>Ziwei</a:t>
            </a:r>
            <a:r>
              <a:rPr lang="zh-CN" altLang="en-US" dirty="0"/>
              <a:t> </a:t>
            </a:r>
            <a:r>
              <a:rPr lang="en-US" altLang="zh-CN" dirty="0"/>
              <a:t>Pi,</a:t>
            </a:r>
            <a:r>
              <a:rPr lang="zh-CN" altLang="en-US" dirty="0"/>
              <a:t> </a:t>
            </a:r>
            <a:r>
              <a:rPr lang="en-US" altLang="zh-CN" dirty="0" err="1"/>
              <a:t>Haoxuan</a:t>
            </a:r>
            <a:r>
              <a:rPr lang="zh-CN" altLang="en-US" dirty="0"/>
              <a:t> </a:t>
            </a:r>
            <a:r>
              <a:rPr lang="en-US" altLang="zh-CN" dirty="0"/>
              <a:t>Shi, Feng Chen</a:t>
            </a:r>
          </a:p>
          <a:p>
            <a:pPr algn="r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2612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96371-8626-4591-9B63-F8D79B54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if we want to add another category of data?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74198B-E162-488C-A908-9BC2AC749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86" y="2076450"/>
            <a:ext cx="7795814" cy="3829179"/>
          </a:xfrm>
        </p:spPr>
      </p:pic>
    </p:spTree>
    <p:extLst>
      <p:ext uri="{BB962C8B-B14F-4D97-AF65-F5344CB8AC3E}">
        <p14:creationId xmlns:p14="http://schemas.microsoft.com/office/powerpoint/2010/main" val="1547571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96371-8626-4591-9B63-F8D79B54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if we want to add another category of data?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4CF9948-3834-4565-95EA-3D70656C5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994257"/>
            <a:ext cx="10058400" cy="1726736"/>
          </a:xfrm>
        </p:spPr>
      </p:pic>
    </p:spTree>
    <p:extLst>
      <p:ext uri="{BB962C8B-B14F-4D97-AF65-F5344CB8AC3E}">
        <p14:creationId xmlns:p14="http://schemas.microsoft.com/office/powerpoint/2010/main" val="278148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710D41B6-8A61-432A-B206-0E1A853717DE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/>
              <a:t>What if we want to add another category of data?</a:t>
            </a:r>
            <a:endParaRPr lang="zh-CN" altLang="en-US" sz="36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E9B4F8F-61F4-4D9D-AC39-B0986C0C4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53DA849-CC63-4FA7-BEC4-5EB12B9E8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43" y="1889760"/>
            <a:ext cx="5686425" cy="418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32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73EE8-8C63-47D6-884F-BCC085F49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Find unplowed streets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788C71-9CE1-4E20-BB19-E95C41207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412238-2B4B-45C2-8BA0-F38C6830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0053"/>
            <a:ext cx="9363075" cy="457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08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2DAD3-2BB9-429D-B028-7531454F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Find Unplowed streets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F38E66-4255-4B0F-9FD2-9D7C03969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AC4FED-E664-4732-9514-1E268010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617821"/>
            <a:ext cx="9448800" cy="462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25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C1C2C-62B1-4558-9FCA-873FC3DDD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Find unplowed streets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AD2AB95-8E30-4A14-860C-5072BA072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19376"/>
            <a:ext cx="4906068" cy="1750754"/>
          </a:xfrm>
        </p:spPr>
      </p:pic>
    </p:spTree>
    <p:extLst>
      <p:ext uri="{BB962C8B-B14F-4D97-AF65-F5344CB8AC3E}">
        <p14:creationId xmlns:p14="http://schemas.microsoft.com/office/powerpoint/2010/main" val="544971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26423-10DA-46D1-8CD0-CE09C2ADF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Find unplowed streets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B3BD58-0A13-4BE3-AAF3-2A51AE2FC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DD777A-77FE-408C-8912-8475545A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845734"/>
            <a:ext cx="9124950" cy="44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8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42BCD-82AE-4A40-ACFD-B0D20F35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585734" cy="1450757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3. Find nearest trucks near unplowed streets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9A1485-1B58-41FC-948F-4EC4AADC3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45" y="1950462"/>
            <a:ext cx="5203830" cy="4404301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0C35B7-E234-4B0E-B762-B35111CA7199}"/>
              </a:ext>
            </a:extLst>
          </p:cNvPr>
          <p:cNvSpPr txBox="1"/>
          <p:nvPr/>
        </p:nvSpPr>
        <p:spPr>
          <a:xfrm>
            <a:off x="1400175" y="2095500"/>
            <a:ext cx="4121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We may want to specify time range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Filter dataset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Find latest location of trucks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Create spatial-points file in csv format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52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F1C1D-23B6-4B82-B5D8-121DE9FE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3. Find nearest trucks near unplowed streets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A426B1-E215-4E7B-A392-7F90A1066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473" y="1846263"/>
            <a:ext cx="822538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8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0B819-B2A7-4911-A984-2E6E82303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BD45F87-49E9-4F13-838F-C03DECB8DA1B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/>
              <a:t>3. Find nearest trucks near unplowed streets</a:t>
            </a:r>
            <a:endParaRPr lang="zh-CN" altLang="en-US" sz="3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DF9000-37E0-4AEA-9F3E-4BDE3D76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130" y="1845734"/>
            <a:ext cx="7124700" cy="42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1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D8829-41C8-4CE7-AFCD-876E42D5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Problems we are going to solve?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550587-0F92-46E5-B235-5FE81EFED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dirty="0"/>
              <a:t>1. City Sidewalk plow Priority</a:t>
            </a:r>
          </a:p>
          <a:p>
            <a:pPr>
              <a:lnSpc>
                <a:spcPct val="250000"/>
              </a:lnSpc>
            </a:pPr>
            <a:r>
              <a:rPr lang="en-US" altLang="zh-CN" dirty="0"/>
              <a:t>2. Find unplowed streets</a:t>
            </a:r>
          </a:p>
          <a:p>
            <a:pPr>
              <a:lnSpc>
                <a:spcPct val="250000"/>
              </a:lnSpc>
            </a:pPr>
            <a:r>
              <a:rPr lang="en-US" altLang="zh-CN" dirty="0"/>
              <a:t>3. Find the nearest truck near unplowed streets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4782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BAC1D-C578-4AA5-96F5-EA421277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E4B152-A016-4B65-AA07-25058DB01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400" dirty="0"/>
              <a:t>Question?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643132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EBF415-B219-4F21-86DC-45911C39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tools we use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DFF97-83AD-4428-B846-619F45FCA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ARCGIS online</a:t>
            </a:r>
          </a:p>
          <a:p>
            <a:pPr lvl="1"/>
            <a:r>
              <a:rPr lang="en-US" altLang="zh-CN" dirty="0"/>
              <a:t>Easy to understand and implement</a:t>
            </a:r>
          </a:p>
          <a:p>
            <a:pPr lvl="1"/>
            <a:r>
              <a:rPr lang="en-US" altLang="zh-CN" dirty="0"/>
              <a:t>Make us focus more on problem-solving, GIS and mapping visualization</a:t>
            </a:r>
          </a:p>
          <a:p>
            <a:pPr lvl="1"/>
            <a:r>
              <a:rPr lang="en-US" altLang="zh-CN" dirty="0"/>
              <a:t>Create a web application</a:t>
            </a:r>
          </a:p>
          <a:p>
            <a:r>
              <a:rPr lang="en-US" altLang="zh-CN" dirty="0"/>
              <a:t>2. </a:t>
            </a:r>
            <a:r>
              <a:rPr lang="en-US" altLang="zh-CN" dirty="0" err="1"/>
              <a:t>Rstudio</a:t>
            </a:r>
            <a:r>
              <a:rPr lang="en-US" altLang="zh-CN" dirty="0"/>
              <a:t> &amp; R</a:t>
            </a:r>
          </a:p>
          <a:p>
            <a:pPr lvl="1"/>
            <a:r>
              <a:rPr lang="en-US" altLang="zh-CN" dirty="0"/>
              <a:t>Free and open source</a:t>
            </a:r>
          </a:p>
          <a:p>
            <a:pPr lvl="1"/>
            <a:r>
              <a:rPr lang="en-US" altLang="zh-CN" dirty="0"/>
              <a:t>Lots of useful geospatial packages online to use, such as “</a:t>
            </a:r>
            <a:r>
              <a:rPr lang="en-US" altLang="zh-CN" dirty="0" err="1"/>
              <a:t>sp</a:t>
            </a:r>
            <a:r>
              <a:rPr lang="en-US" altLang="zh-CN" dirty="0"/>
              <a:t>” and “</a:t>
            </a:r>
            <a:r>
              <a:rPr lang="en-US" altLang="zh-CN" dirty="0" err="1"/>
              <a:t>gdal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Easy to process geospatial data</a:t>
            </a:r>
          </a:p>
          <a:p>
            <a:pPr marL="201168" lvl="1" indent="0">
              <a:buNone/>
            </a:pPr>
            <a:endParaRPr lang="en-US" altLang="zh-CN" dirty="0"/>
          </a:p>
          <a:p>
            <a:pPr marL="201168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61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DC135-BC6E-48D5-B143-79669FC8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Deliverables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9F8777-914A-4F03-8AD7-74ED26160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We will focus on methods rather than specific data because snowplow data files are different based on dates.</a:t>
            </a:r>
          </a:p>
          <a:p>
            <a:r>
              <a:rPr lang="en-US" altLang="zh-CN" dirty="0"/>
              <a:t>1. A Web-based GIS application contains multiple layers</a:t>
            </a:r>
          </a:p>
          <a:p>
            <a:r>
              <a:rPr lang="en-US" altLang="zh-CN" dirty="0"/>
              <a:t>Map: </a:t>
            </a:r>
            <a:r>
              <a:rPr lang="en-US" altLang="zh-CN" dirty="0">
                <a:hlinkClick r:id="rId2"/>
              </a:rPr>
              <a:t>https://arcg.is/0WWnuW</a:t>
            </a:r>
            <a:endParaRPr lang="en-US" altLang="zh-CN" dirty="0"/>
          </a:p>
          <a:p>
            <a:r>
              <a:rPr lang="en-US" altLang="zh-CN" dirty="0" err="1"/>
              <a:t>WebApplication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https://zhihui.maps.arcgis.com/apps/webappviewer/index.html?id=875f8a1ce85945d9b4ce4a5b34eedaf3</a:t>
            </a:r>
            <a:endParaRPr lang="en-US" altLang="zh-CN" dirty="0"/>
          </a:p>
          <a:p>
            <a:r>
              <a:rPr lang="en-US" altLang="zh-CN" dirty="0"/>
              <a:t>2. A R file to create Unplowed streets shapefiles</a:t>
            </a:r>
          </a:p>
          <a:p>
            <a:r>
              <a:rPr lang="en-US" altLang="zh-CN" dirty="0"/>
              <a:t>3. A R file to filter specific time range of  data based on user need and find the latest location of all trucks</a:t>
            </a:r>
          </a:p>
          <a:p>
            <a:r>
              <a:rPr lang="en-US" altLang="zh-CN" dirty="0"/>
              <a:t>4. A R file to transfer address data into geometry coordinates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6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D839A-795F-4C9A-9043-6997955C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Arcgis</a:t>
            </a:r>
            <a:r>
              <a:rPr lang="en-US" altLang="zh-CN" dirty="0"/>
              <a:t> Online Overview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9C5BC-747D-4679-8075-76A1498E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5E1C58-A3F9-444E-A796-C0CF590F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26078"/>
            <a:ext cx="9124950" cy="44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6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77C5A-132D-45B7-8A74-2715E6B47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City Sidewalk Priority-find schools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E9421C-A123-41F4-B03B-D5F6B5D63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3E78AE-CC71-4158-AF89-466EEDCB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1" y="1607878"/>
            <a:ext cx="9410700" cy="46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9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8B33B-16B7-4DF5-B00B-4D2C602E4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70548"/>
            <a:ext cx="10589895" cy="1450757"/>
          </a:xfrm>
        </p:spPr>
        <p:txBody>
          <a:bodyPr/>
          <a:lstStyle/>
          <a:p>
            <a:r>
              <a:rPr lang="en-US" altLang="zh-CN" dirty="0"/>
              <a:t>1. City Sidewalk Priority-create buffer area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1E8ED1-B830-4AD8-8028-0B17F3A33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315BE7-BBB8-4AF4-9FA7-9090987A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26" y="1621305"/>
            <a:ext cx="9546908" cy="466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1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E17E8-54B5-4807-889B-ECB1FB23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30122" cy="1450757"/>
          </a:xfrm>
        </p:spPr>
        <p:txBody>
          <a:bodyPr/>
          <a:lstStyle/>
          <a:p>
            <a:r>
              <a:rPr lang="en-US" altLang="zh-CN" dirty="0"/>
              <a:t>1. City Sidewalk Priority-streets intersection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56103-F8D6-4137-84FA-BAE3CAD3A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408DD8-F13D-4488-ADF2-AC10922E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737360"/>
            <a:ext cx="9382125" cy="458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26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96371-8626-4591-9B63-F8D79B54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 if we want to add another category of data?</a:t>
            </a:r>
            <a:endParaRPr lang="zh-CN" altLang="en-US" sz="36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1A2D7BF-5D5E-464F-AC61-9E1422436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06" y="3188885"/>
            <a:ext cx="8931414" cy="196613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D78B98-A237-413F-BD78-3A38B9A7460E}"/>
              </a:ext>
            </a:extLst>
          </p:cNvPr>
          <p:cNvSpPr txBox="1"/>
          <p:nvPr/>
        </p:nvSpPr>
        <p:spPr>
          <a:xfrm>
            <a:off x="1200150" y="2095500"/>
            <a:ext cx="7455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For example, we want to plow sidewalks around not only schools but also hospitals.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322247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</TotalTime>
  <Words>361</Words>
  <Application>Microsoft Office PowerPoint</Application>
  <PresentationFormat>宽屏</PresentationFormat>
  <Paragraphs>48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宋体</vt:lpstr>
      <vt:lpstr>Calibri</vt:lpstr>
      <vt:lpstr>Calibri Light</vt:lpstr>
      <vt:lpstr>回顾</vt:lpstr>
      <vt:lpstr>Snow Plow Project</vt:lpstr>
      <vt:lpstr>What Problems we are going to solve?</vt:lpstr>
      <vt:lpstr>The tools we use</vt:lpstr>
      <vt:lpstr>Deliverables</vt:lpstr>
      <vt:lpstr>Arcgis Online Overview</vt:lpstr>
      <vt:lpstr>1. City Sidewalk Priority-find schools </vt:lpstr>
      <vt:lpstr>1. City Sidewalk Priority-create buffer area</vt:lpstr>
      <vt:lpstr>1. City Sidewalk Priority-streets intersection</vt:lpstr>
      <vt:lpstr>What if we want to add another category of data?</vt:lpstr>
      <vt:lpstr>What if we want to add another category of data?</vt:lpstr>
      <vt:lpstr>What if we want to add another category of data?</vt:lpstr>
      <vt:lpstr>PowerPoint 演示文稿</vt:lpstr>
      <vt:lpstr>2. Find unplowed streets</vt:lpstr>
      <vt:lpstr>2. Find Unplowed streets</vt:lpstr>
      <vt:lpstr>2. Find unplowed streets</vt:lpstr>
      <vt:lpstr>2. Find unplowed streets</vt:lpstr>
      <vt:lpstr>3. Find nearest trucks near unplowed streets</vt:lpstr>
      <vt:lpstr>3. Find nearest trucks near unplowed streets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Snow Plow Project</dc:title>
  <dc:creator>Zhihui Hong</dc:creator>
  <cp:lastModifiedBy>Zhihui Hong</cp:lastModifiedBy>
  <cp:revision>10</cp:revision>
  <dcterms:created xsi:type="dcterms:W3CDTF">2018-03-01T22:50:21Z</dcterms:created>
  <dcterms:modified xsi:type="dcterms:W3CDTF">2018-03-01T23:43:50Z</dcterms:modified>
</cp:coreProperties>
</file>